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86923" autoAdjust="0"/>
  </p:normalViewPr>
  <p:slideViewPr>
    <p:cSldViewPr>
      <p:cViewPr varScale="1">
        <p:scale>
          <a:sx n="74" d="100"/>
          <a:sy n="74" d="100"/>
        </p:scale>
        <p:origin x="-129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E4744-ECD3-49E9-B071-EBD6C2200D7D}" type="datetimeFigureOut">
              <a:rPr lang="nl-NL" smtClean="0"/>
              <a:t>10-9-2015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0BF02A-7F03-45D4-8BFB-209C3FB83304}" type="slidenum">
              <a:rPr lang="nl-NL" smtClean="0"/>
              <a:t>‹nr.›</a:t>
            </a:fld>
            <a:endParaRPr lang="nl-NL"/>
          </a:p>
        </p:txBody>
      </p:sp>
    </p:spTree>
    <p:extLst>
      <p:ext uri="{BB962C8B-B14F-4D97-AF65-F5344CB8AC3E}">
        <p14:creationId xmlns:p14="http://schemas.microsoft.com/office/powerpoint/2010/main" val="2134843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C0BF02A-7F03-45D4-8BFB-209C3FB83304}" type="slidenum">
              <a:rPr lang="nl-NL" smtClean="0"/>
              <a:t>1</a:t>
            </a:fld>
            <a:endParaRPr lang="nl-NL"/>
          </a:p>
        </p:txBody>
      </p:sp>
    </p:spTree>
    <p:extLst>
      <p:ext uri="{BB962C8B-B14F-4D97-AF65-F5344CB8AC3E}">
        <p14:creationId xmlns:p14="http://schemas.microsoft.com/office/powerpoint/2010/main" val="153087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C0BF02A-7F03-45D4-8BFB-209C3FB83304}" type="slidenum">
              <a:rPr lang="nl-NL" smtClean="0"/>
              <a:t>2</a:t>
            </a:fld>
            <a:endParaRPr lang="nl-NL"/>
          </a:p>
        </p:txBody>
      </p:sp>
    </p:spTree>
    <p:extLst>
      <p:ext uri="{BB962C8B-B14F-4D97-AF65-F5344CB8AC3E}">
        <p14:creationId xmlns:p14="http://schemas.microsoft.com/office/powerpoint/2010/main" val="2069127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hthoekige driehoe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el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nl-NL" smtClean="0"/>
              <a:t>Klik om de stijl te bewerken</a:t>
            </a:r>
            <a:endParaRPr kumimoji="0" lang="en-US"/>
          </a:p>
        </p:txBody>
      </p:sp>
      <p:sp>
        <p:nvSpPr>
          <p:cNvPr id="17" name="Onderti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smtClean="0"/>
              <a:t>Klik om de ondertitelstijl van het model te bewerken</a:t>
            </a:r>
            <a:endParaRPr kumimoji="0" lang="en-US"/>
          </a:p>
        </p:txBody>
      </p:sp>
      <p:grpSp>
        <p:nvGrpSpPr>
          <p:cNvPr id="2" name="Groep 1"/>
          <p:cNvGrpSpPr/>
          <p:nvPr/>
        </p:nvGrpSpPr>
        <p:grpSpPr>
          <a:xfrm>
            <a:off x="-3765" y="4953000"/>
            <a:ext cx="9147765" cy="1912088"/>
            <a:chOff x="-3765" y="4832896"/>
            <a:chExt cx="9147765" cy="2032192"/>
          </a:xfrm>
        </p:grpSpPr>
        <p:sp>
          <p:nvSpPr>
            <p:cNvPr id="7" name="Vrije v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Vrije v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Vrije v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Rechte verbindingslijn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Tijdelijke aanduiding voor datum 29"/>
          <p:cNvSpPr>
            <a:spLocks noGrp="1"/>
          </p:cNvSpPr>
          <p:nvPr>
            <p:ph type="dt" sz="half" idx="10"/>
          </p:nvPr>
        </p:nvSpPr>
        <p:spPr/>
        <p:txBody>
          <a:bodyPr/>
          <a:lstStyle>
            <a:lvl1pPr>
              <a:defRPr>
                <a:solidFill>
                  <a:srgbClr val="FFFFFF"/>
                </a:solidFill>
              </a:defRPr>
            </a:lvl1pPr>
            <a:extLst/>
          </a:lstStyle>
          <a:p>
            <a:fld id="{6B945EF8-84D2-4EA7-860D-5AF181FA444D}" type="datetimeFigureOut">
              <a:rPr lang="nl-NL" smtClean="0"/>
              <a:t>10-9-2015</a:t>
            </a:fld>
            <a:endParaRPr lang="nl-NL"/>
          </a:p>
        </p:txBody>
      </p:sp>
      <p:sp>
        <p:nvSpPr>
          <p:cNvPr id="19" name="Tijdelijke aanduiding voor voettekst 18"/>
          <p:cNvSpPr>
            <a:spLocks noGrp="1"/>
          </p:cNvSpPr>
          <p:nvPr>
            <p:ph type="ftr" sz="quarter" idx="11"/>
          </p:nvPr>
        </p:nvSpPr>
        <p:spPr/>
        <p:txBody>
          <a:bodyPr/>
          <a:lstStyle>
            <a:lvl1pPr>
              <a:defRPr>
                <a:solidFill>
                  <a:schemeClr val="accent1">
                    <a:tint val="20000"/>
                  </a:schemeClr>
                </a:solidFill>
              </a:defRPr>
            </a:lvl1pPr>
            <a:extLst/>
          </a:lstStyle>
          <a:p>
            <a:endParaRPr lang="nl-NL"/>
          </a:p>
        </p:txBody>
      </p:sp>
      <p:sp>
        <p:nvSpPr>
          <p:cNvPr id="27" name="Tijdelijke aanduiding voor dianummer 26"/>
          <p:cNvSpPr>
            <a:spLocks noGrp="1"/>
          </p:cNvSpPr>
          <p:nvPr>
            <p:ph type="sldNum" sz="quarter" idx="12"/>
          </p:nvPr>
        </p:nvSpPr>
        <p:spPr/>
        <p:txBody>
          <a:bodyPr/>
          <a:lstStyle>
            <a:lvl1pPr>
              <a:defRPr>
                <a:solidFill>
                  <a:srgbClr val="FFFFFF"/>
                </a:solidFill>
              </a:defRPr>
            </a:lvl1pPr>
            <a:extLst/>
          </a:lstStyle>
          <a:p>
            <a:fld id="{706EDE2E-3D04-4E8D-93FF-17BB4C3AFF5C}"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1481329"/>
            <a:ext cx="8229600" cy="4386071"/>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6B945EF8-84D2-4EA7-860D-5AF181FA444D}" type="datetimeFigureOut">
              <a:rPr lang="nl-NL" smtClean="0"/>
              <a:t>10-9-2015</a:t>
            </a:fld>
            <a:endParaRPr lang="nl-NL"/>
          </a:p>
        </p:txBody>
      </p:sp>
      <p:sp>
        <p:nvSpPr>
          <p:cNvPr id="5" name="Tijdelijke aanduiding voor voettekst 4"/>
          <p:cNvSpPr>
            <a:spLocks noGrp="1"/>
          </p:cNvSpPr>
          <p:nvPr>
            <p:ph type="ftr" sz="quarter" idx="11"/>
          </p:nvPr>
        </p:nvSpPr>
        <p:spPr/>
        <p:txBody>
          <a:bodyPr/>
          <a:lstStyle>
            <a:extLst/>
          </a:lstStyle>
          <a:p>
            <a:endParaRPr lang="nl-NL"/>
          </a:p>
        </p:txBody>
      </p:sp>
      <p:sp>
        <p:nvSpPr>
          <p:cNvPr id="6" name="Tijdelijke aanduiding voor dianummer 5"/>
          <p:cNvSpPr>
            <a:spLocks noGrp="1"/>
          </p:cNvSpPr>
          <p:nvPr>
            <p:ph type="sldNum" sz="quarter" idx="12"/>
          </p:nvPr>
        </p:nvSpPr>
        <p:spPr/>
        <p:txBody>
          <a:bodyPr/>
          <a:lstStyle>
            <a:extLst/>
          </a:lstStyle>
          <a:p>
            <a:fld id="{706EDE2E-3D04-4E8D-93FF-17BB4C3AFF5C}"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44013" y="274640"/>
            <a:ext cx="1777470" cy="5592761"/>
          </a:xfrm>
        </p:spPr>
        <p:txBody>
          <a:bodyPr vert="eaVert"/>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274641"/>
            <a:ext cx="6324600" cy="5592760"/>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6B945EF8-84D2-4EA7-860D-5AF181FA444D}" type="datetimeFigureOut">
              <a:rPr lang="nl-NL" smtClean="0"/>
              <a:t>10-9-2015</a:t>
            </a:fld>
            <a:endParaRPr lang="nl-NL"/>
          </a:p>
        </p:txBody>
      </p:sp>
      <p:sp>
        <p:nvSpPr>
          <p:cNvPr id="5" name="Tijdelijke aanduiding voor voettekst 4"/>
          <p:cNvSpPr>
            <a:spLocks noGrp="1"/>
          </p:cNvSpPr>
          <p:nvPr>
            <p:ph type="ftr" sz="quarter" idx="11"/>
          </p:nvPr>
        </p:nvSpPr>
        <p:spPr/>
        <p:txBody>
          <a:bodyPr/>
          <a:lstStyle>
            <a:extLst/>
          </a:lstStyle>
          <a:p>
            <a:endParaRPr lang="nl-NL"/>
          </a:p>
        </p:txBody>
      </p:sp>
      <p:sp>
        <p:nvSpPr>
          <p:cNvPr id="6" name="Tijdelijke aanduiding voor dianummer 5"/>
          <p:cNvSpPr>
            <a:spLocks noGrp="1"/>
          </p:cNvSpPr>
          <p:nvPr>
            <p:ph type="sldNum" sz="quarter" idx="12"/>
          </p:nvPr>
        </p:nvSpPr>
        <p:spPr/>
        <p:txBody>
          <a:bodyPr/>
          <a:lstStyle>
            <a:extLst/>
          </a:lstStyle>
          <a:p>
            <a:fld id="{706EDE2E-3D04-4E8D-93FF-17BB4C3AFF5C}"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6B945EF8-84D2-4EA7-860D-5AF181FA444D}" type="datetimeFigureOut">
              <a:rPr lang="nl-NL" smtClean="0"/>
              <a:t>10-9-2015</a:t>
            </a:fld>
            <a:endParaRPr lang="nl-NL"/>
          </a:p>
        </p:txBody>
      </p:sp>
      <p:sp>
        <p:nvSpPr>
          <p:cNvPr id="5" name="Tijdelijke aanduiding voor voettekst 4"/>
          <p:cNvSpPr>
            <a:spLocks noGrp="1"/>
          </p:cNvSpPr>
          <p:nvPr>
            <p:ph type="ftr" sz="quarter" idx="11"/>
          </p:nvPr>
        </p:nvSpPr>
        <p:spPr/>
        <p:txBody>
          <a:bodyPr/>
          <a:lstStyle>
            <a:extLst/>
          </a:lstStyle>
          <a:p>
            <a:endParaRPr lang="nl-NL"/>
          </a:p>
        </p:txBody>
      </p:sp>
      <p:sp>
        <p:nvSpPr>
          <p:cNvPr id="6" name="Tijdelijke aanduiding voor dianummer 5"/>
          <p:cNvSpPr>
            <a:spLocks noGrp="1"/>
          </p:cNvSpPr>
          <p:nvPr>
            <p:ph type="sldNum" sz="quarter" idx="12"/>
          </p:nvPr>
        </p:nvSpPr>
        <p:spPr/>
        <p:txBody>
          <a:bodyPr/>
          <a:lstStyle>
            <a:extLst/>
          </a:lstStyle>
          <a:p>
            <a:fld id="{706EDE2E-3D04-4E8D-93FF-17BB4C3AFF5C}" type="slidenum">
              <a:rPr lang="nl-NL" smtClean="0"/>
              <a:t>‹nr.›</a:t>
            </a:fld>
            <a:endParaRPr lang="nl-NL"/>
          </a:p>
        </p:txBody>
      </p:sp>
      <p:sp>
        <p:nvSpPr>
          <p:cNvPr id="7" name="Titel 6"/>
          <p:cNvSpPr>
            <a:spLocks noGrp="1"/>
          </p:cNvSpPr>
          <p:nvPr>
            <p:ph type="title"/>
          </p:nvPr>
        </p:nvSpPr>
        <p:spPr/>
        <p:txBody>
          <a:bodyPr rtlCol="0"/>
          <a:lstStyle>
            <a:extLst/>
          </a:lstStyle>
          <a:p>
            <a:r>
              <a:rPr kumimoji="0" lang="nl-NL" smtClean="0"/>
              <a:t>Klik om de stijl te bewerken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Ref idx="1002">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extLst/>
          </a:lstStyle>
          <a:p>
            <a:fld id="{6B945EF8-84D2-4EA7-860D-5AF181FA444D}" type="datetimeFigureOut">
              <a:rPr lang="nl-NL" smtClean="0"/>
              <a:t>10-9-2015</a:t>
            </a:fld>
            <a:endParaRPr lang="nl-NL"/>
          </a:p>
        </p:txBody>
      </p:sp>
      <p:sp>
        <p:nvSpPr>
          <p:cNvPr id="5" name="Tijdelijke aanduiding voor voettekst 4"/>
          <p:cNvSpPr>
            <a:spLocks noGrp="1"/>
          </p:cNvSpPr>
          <p:nvPr>
            <p:ph type="ftr" sz="quarter" idx="11"/>
          </p:nvPr>
        </p:nvSpPr>
        <p:spPr/>
        <p:txBody>
          <a:bodyPr/>
          <a:lstStyle>
            <a:extLst/>
          </a:lstStyle>
          <a:p>
            <a:endParaRPr lang="nl-NL"/>
          </a:p>
        </p:txBody>
      </p:sp>
      <p:sp>
        <p:nvSpPr>
          <p:cNvPr id="6" name="Tijdelijke aanduiding voor dianummer 5"/>
          <p:cNvSpPr>
            <a:spLocks noGrp="1"/>
          </p:cNvSpPr>
          <p:nvPr>
            <p:ph type="sldNum" sz="quarter" idx="12"/>
          </p:nvPr>
        </p:nvSpPr>
        <p:spPr/>
        <p:txBody>
          <a:bodyPr/>
          <a:lstStyle>
            <a:extLst/>
          </a:lstStyle>
          <a:p>
            <a:fld id="{706EDE2E-3D04-4E8D-93FF-17BB4C3AFF5C}" type="slidenum">
              <a:rPr lang="nl-NL" smtClean="0"/>
              <a:t>‹nr.›</a:t>
            </a:fld>
            <a:endParaRPr lang="nl-NL"/>
          </a:p>
        </p:txBody>
      </p:sp>
      <p:sp>
        <p:nvSpPr>
          <p:cNvPr id="7" name="Punthaak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Punthaak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bg>
      <p:bgRef idx="1002">
        <a:schemeClr val="bg1"/>
      </p:bgRef>
    </p:b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extLst/>
          </a:lstStyle>
          <a:p>
            <a:fld id="{6B945EF8-84D2-4EA7-860D-5AF181FA444D}" type="datetimeFigureOut">
              <a:rPr lang="nl-NL" smtClean="0"/>
              <a:t>10-9-2015</a:t>
            </a:fld>
            <a:endParaRPr lang="nl-NL"/>
          </a:p>
        </p:txBody>
      </p:sp>
      <p:sp>
        <p:nvSpPr>
          <p:cNvPr id="6" name="Tijdelijke aanduiding voor voettekst 5"/>
          <p:cNvSpPr>
            <a:spLocks noGrp="1"/>
          </p:cNvSpPr>
          <p:nvPr>
            <p:ph type="ftr" sz="quarter" idx="11"/>
          </p:nvPr>
        </p:nvSpPr>
        <p:spPr/>
        <p:txBody>
          <a:bodyPr/>
          <a:lstStyle>
            <a:extLst/>
          </a:lstStyle>
          <a:p>
            <a:endParaRPr lang="nl-NL"/>
          </a:p>
        </p:txBody>
      </p:sp>
      <p:sp>
        <p:nvSpPr>
          <p:cNvPr id="7" name="Tijdelijke aanduiding voor dianummer 6"/>
          <p:cNvSpPr>
            <a:spLocks noGrp="1"/>
          </p:cNvSpPr>
          <p:nvPr>
            <p:ph type="sldNum" sz="quarter" idx="12"/>
          </p:nvPr>
        </p:nvSpPr>
        <p:spPr/>
        <p:txBody>
          <a:bodyPr/>
          <a:lstStyle>
            <a:extLst/>
          </a:lstStyle>
          <a:p>
            <a:fld id="{706EDE2E-3D04-4E8D-93FF-17BB4C3AFF5C}" type="slidenum">
              <a:rPr lang="nl-NL" smtClean="0"/>
              <a:t>‹nr.›</a:t>
            </a:fld>
            <a:endParaRPr lang="nl-NL"/>
          </a:p>
        </p:txBody>
      </p:sp>
      <p:sp>
        <p:nvSpPr>
          <p:cNvPr id="8" name="Titel 7"/>
          <p:cNvSpPr>
            <a:spLocks noGrp="1"/>
          </p:cNvSpPr>
          <p:nvPr>
            <p:ph type="title"/>
          </p:nvPr>
        </p:nvSpPr>
        <p:spPr/>
        <p:txBody>
          <a:bodyPr rtlCol="0"/>
          <a:lstStyle>
            <a:extLst/>
          </a:lstStyle>
          <a:p>
            <a:r>
              <a:rPr kumimoji="0" lang="nl-NL" smtClean="0"/>
              <a:t>Klik om de stijl te bewerken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0"/>
          </p:nvPr>
        </p:nvSpPr>
        <p:spPr/>
        <p:txBody>
          <a:bodyPr/>
          <a:lstStyle>
            <a:extLst/>
          </a:lstStyle>
          <a:p>
            <a:fld id="{6B945EF8-84D2-4EA7-860D-5AF181FA444D}" type="datetimeFigureOut">
              <a:rPr lang="nl-NL" smtClean="0"/>
              <a:t>10-9-2015</a:t>
            </a:fld>
            <a:endParaRPr lang="nl-NL"/>
          </a:p>
        </p:txBody>
      </p:sp>
      <p:sp>
        <p:nvSpPr>
          <p:cNvPr id="8" name="Tijdelijke aanduiding voor voettekst 7"/>
          <p:cNvSpPr>
            <a:spLocks noGrp="1"/>
          </p:cNvSpPr>
          <p:nvPr>
            <p:ph type="ftr" sz="quarter" idx="11"/>
          </p:nvPr>
        </p:nvSpPr>
        <p:spPr/>
        <p:txBody>
          <a:bodyPr/>
          <a:lstStyle>
            <a:extLst/>
          </a:lstStyle>
          <a:p>
            <a:endParaRPr lang="nl-NL"/>
          </a:p>
        </p:txBody>
      </p:sp>
      <p:sp>
        <p:nvSpPr>
          <p:cNvPr id="9" name="Tijdelijke aanduiding voor dianummer 8"/>
          <p:cNvSpPr>
            <a:spLocks noGrp="1"/>
          </p:cNvSpPr>
          <p:nvPr>
            <p:ph type="sldNum" sz="quarter" idx="12"/>
          </p:nvPr>
        </p:nvSpPr>
        <p:spPr/>
        <p:txBody>
          <a:bodyPr/>
          <a:lstStyle>
            <a:extLst/>
          </a:lstStyle>
          <a:p>
            <a:fld id="{706EDE2E-3D04-4E8D-93FF-17BB4C3AFF5C}" type="slidenum">
              <a:rPr lang="nl-NL" smtClean="0"/>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bg>
      <p:bgRef idx="1002">
        <a:schemeClr val="bg1"/>
      </p:bgRef>
    </p:b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extLst/>
          </a:lstStyle>
          <a:p>
            <a:fld id="{6B945EF8-84D2-4EA7-860D-5AF181FA444D}" type="datetimeFigureOut">
              <a:rPr lang="nl-NL" smtClean="0"/>
              <a:t>10-9-2015</a:t>
            </a:fld>
            <a:endParaRPr lang="nl-NL"/>
          </a:p>
        </p:txBody>
      </p:sp>
      <p:sp>
        <p:nvSpPr>
          <p:cNvPr id="4" name="Tijdelijke aanduiding voor voettekst 3"/>
          <p:cNvSpPr>
            <a:spLocks noGrp="1"/>
          </p:cNvSpPr>
          <p:nvPr>
            <p:ph type="ftr" sz="quarter" idx="11"/>
          </p:nvPr>
        </p:nvSpPr>
        <p:spPr/>
        <p:txBody>
          <a:bodyPr/>
          <a:lstStyle>
            <a:extLst/>
          </a:lstStyle>
          <a:p>
            <a:endParaRPr lang="nl-NL"/>
          </a:p>
        </p:txBody>
      </p:sp>
      <p:sp>
        <p:nvSpPr>
          <p:cNvPr id="5" name="Tijdelijke aanduiding voor dianummer 4"/>
          <p:cNvSpPr>
            <a:spLocks noGrp="1"/>
          </p:cNvSpPr>
          <p:nvPr>
            <p:ph type="sldNum" sz="quarter" idx="12"/>
          </p:nvPr>
        </p:nvSpPr>
        <p:spPr/>
        <p:txBody>
          <a:bodyPr/>
          <a:lstStyle>
            <a:extLst/>
          </a:lstStyle>
          <a:p>
            <a:fld id="{706EDE2E-3D04-4E8D-93FF-17BB4C3AFF5C}" type="slidenum">
              <a:rPr lang="nl-NL" smtClean="0"/>
              <a:t>‹nr.›</a:t>
            </a:fld>
            <a:endParaRPr lang="nl-NL"/>
          </a:p>
        </p:txBody>
      </p:sp>
      <p:sp>
        <p:nvSpPr>
          <p:cNvPr id="6" name="Titel 5"/>
          <p:cNvSpPr>
            <a:spLocks noGrp="1"/>
          </p:cNvSpPr>
          <p:nvPr>
            <p:ph type="title"/>
          </p:nvPr>
        </p:nvSpPr>
        <p:spPr/>
        <p:txBody>
          <a:bodyPr rtlCol="0"/>
          <a:lstStyle>
            <a:extLst/>
          </a:lstStyle>
          <a:p>
            <a:r>
              <a:rPr kumimoji="0" lang="nl-NL" smtClean="0"/>
              <a:t>Klik om de stijl te bewerken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extLst/>
          </a:lstStyle>
          <a:p>
            <a:fld id="{6B945EF8-84D2-4EA7-860D-5AF181FA444D}" type="datetimeFigureOut">
              <a:rPr lang="nl-NL" smtClean="0"/>
              <a:t>10-9-2015</a:t>
            </a:fld>
            <a:endParaRPr lang="nl-NL"/>
          </a:p>
        </p:txBody>
      </p:sp>
      <p:sp>
        <p:nvSpPr>
          <p:cNvPr id="3" name="Tijdelijke aanduiding voor voettekst 2"/>
          <p:cNvSpPr>
            <a:spLocks noGrp="1"/>
          </p:cNvSpPr>
          <p:nvPr>
            <p:ph type="ftr" sz="quarter" idx="11"/>
          </p:nvPr>
        </p:nvSpPr>
        <p:spPr/>
        <p:txBody>
          <a:bodyPr/>
          <a:lstStyle>
            <a:extLst/>
          </a:lstStyle>
          <a:p>
            <a:endParaRPr lang="nl-NL"/>
          </a:p>
        </p:txBody>
      </p:sp>
      <p:sp>
        <p:nvSpPr>
          <p:cNvPr id="4" name="Tijdelijke aanduiding voor dianummer 3"/>
          <p:cNvSpPr>
            <a:spLocks noGrp="1"/>
          </p:cNvSpPr>
          <p:nvPr>
            <p:ph type="sldNum" sz="quarter" idx="12"/>
          </p:nvPr>
        </p:nvSpPr>
        <p:spPr/>
        <p:txBody>
          <a:bodyPr/>
          <a:lstStyle>
            <a:extLst/>
          </a:lstStyle>
          <a:p>
            <a:fld id="{706EDE2E-3D04-4E8D-93FF-17BB4C3AFF5C}"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nl-NL" smtClean="0"/>
              <a:t>Klik om de modelstijlen te bewerken</a:t>
            </a:r>
          </a:p>
        </p:txBody>
      </p:sp>
      <p:sp>
        <p:nvSpPr>
          <p:cNvPr id="4" name="Tijdelijke aanduiding voor inhoud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a:xfrm>
            <a:off x="6727032" y="6407944"/>
            <a:ext cx="1920240" cy="365760"/>
          </a:xfrm>
        </p:spPr>
        <p:txBody>
          <a:bodyPr/>
          <a:lstStyle>
            <a:extLst/>
          </a:lstStyle>
          <a:p>
            <a:fld id="{6B945EF8-84D2-4EA7-860D-5AF181FA444D}" type="datetimeFigureOut">
              <a:rPr lang="nl-NL" smtClean="0"/>
              <a:t>10-9-2015</a:t>
            </a:fld>
            <a:endParaRPr lang="nl-NL"/>
          </a:p>
        </p:txBody>
      </p:sp>
      <p:sp>
        <p:nvSpPr>
          <p:cNvPr id="6" name="Tijdelijke aanduiding voor voettekst 5"/>
          <p:cNvSpPr>
            <a:spLocks noGrp="1"/>
          </p:cNvSpPr>
          <p:nvPr>
            <p:ph type="ftr" sz="quarter" idx="11"/>
          </p:nvPr>
        </p:nvSpPr>
        <p:spPr/>
        <p:txBody>
          <a:bodyPr/>
          <a:lstStyle>
            <a:extLst/>
          </a:lstStyle>
          <a:p>
            <a:endParaRPr lang="nl-NL"/>
          </a:p>
        </p:txBody>
      </p:sp>
      <p:sp>
        <p:nvSpPr>
          <p:cNvPr id="7" name="Tijdelijke aanduiding voor dianummer 6"/>
          <p:cNvSpPr>
            <a:spLocks noGrp="1"/>
          </p:cNvSpPr>
          <p:nvPr>
            <p:ph type="sldNum" sz="quarter" idx="12"/>
          </p:nvPr>
        </p:nvSpPr>
        <p:spPr/>
        <p:txBody>
          <a:bodyPr/>
          <a:lstStyle>
            <a:extLst/>
          </a:lstStyle>
          <a:p>
            <a:fld id="{706EDE2E-3D04-4E8D-93FF-17BB4C3AFF5C}" type="slidenum">
              <a:rPr lang="nl-NL" smtClean="0"/>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bg>
      <p:bgRef idx="1002">
        <a:schemeClr val="bg1"/>
      </p:bgRef>
    </p:bg>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nl-NL" smtClean="0"/>
              <a:t>Klik om de modelstijlen te bewerken</a:t>
            </a:r>
          </a:p>
        </p:txBody>
      </p:sp>
      <p:sp>
        <p:nvSpPr>
          <p:cNvPr id="3" name="Tijdelijke aanduiding voor afbeelding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nl-NL" smtClean="0"/>
              <a:t>Klik op het pictogram als u een afbeelding wilt toevoegen</a:t>
            </a:r>
            <a:endParaRPr kumimoji="0" lang="en-US" dirty="0"/>
          </a:p>
        </p:txBody>
      </p:sp>
      <p:sp>
        <p:nvSpPr>
          <p:cNvPr id="5" name="Tijdelijke aanduiding voor datum 4"/>
          <p:cNvSpPr>
            <a:spLocks noGrp="1"/>
          </p:cNvSpPr>
          <p:nvPr>
            <p:ph type="dt" sz="half" idx="10"/>
          </p:nvPr>
        </p:nvSpPr>
        <p:spPr/>
        <p:txBody>
          <a:bodyPr/>
          <a:lstStyle>
            <a:lvl1pPr>
              <a:defRPr>
                <a:solidFill>
                  <a:schemeClr val="tx1"/>
                </a:solidFill>
              </a:defRPr>
            </a:lvl1pPr>
            <a:extLst/>
          </a:lstStyle>
          <a:p>
            <a:fld id="{6B945EF8-84D2-4EA7-860D-5AF181FA444D}" type="datetimeFigureOut">
              <a:rPr lang="nl-NL" smtClean="0"/>
              <a:t>10-9-2015</a:t>
            </a:fld>
            <a:endParaRPr lang="nl-NL"/>
          </a:p>
        </p:txBody>
      </p:sp>
      <p:sp>
        <p:nvSpPr>
          <p:cNvPr id="6" name="Tijdelijke aanduiding voor voettekst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nl-NL"/>
          </a:p>
        </p:txBody>
      </p:sp>
      <p:sp>
        <p:nvSpPr>
          <p:cNvPr id="7" name="Tijdelijke aanduiding voor dianummer 6"/>
          <p:cNvSpPr>
            <a:spLocks noGrp="1"/>
          </p:cNvSpPr>
          <p:nvPr>
            <p:ph type="sldNum" sz="quarter" idx="12"/>
          </p:nvPr>
        </p:nvSpPr>
        <p:spPr/>
        <p:txBody>
          <a:bodyPr/>
          <a:lstStyle>
            <a:lvl1pPr>
              <a:defRPr>
                <a:solidFill>
                  <a:schemeClr val="tx1"/>
                </a:solidFill>
              </a:defRPr>
            </a:lvl1pPr>
            <a:extLst/>
          </a:lstStyle>
          <a:p>
            <a:fld id="{706EDE2E-3D04-4E8D-93FF-17BB4C3AFF5C}" type="slidenum">
              <a:rPr lang="nl-NL" smtClean="0"/>
              <a:t>‹nr.›</a:t>
            </a:fld>
            <a:endParaRPr lang="nl-NL"/>
          </a:p>
        </p:txBody>
      </p:sp>
      <p:sp>
        <p:nvSpPr>
          <p:cNvPr id="2" name="Titel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nl-NL" smtClean="0"/>
              <a:t>Klik om de stijl te bewerken</a:t>
            </a:r>
            <a:endParaRPr kumimoji="0" lang="en-US"/>
          </a:p>
        </p:txBody>
      </p:sp>
      <p:sp>
        <p:nvSpPr>
          <p:cNvPr id="8" name="Vrije v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Vrije v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echthoekige driehoek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Rechte verbindingslijn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unthaak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Punthaak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Vrije v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Vrije v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echthoekige driehoek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Rechte verbindingslijn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jdelijke aanduiding voor titel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nl-NL" smtClean="0"/>
              <a:t>Klik om de stijl te bewerken</a:t>
            </a:r>
            <a:endParaRPr kumimoji="0" lang="en-US"/>
          </a:p>
        </p:txBody>
      </p:sp>
      <p:sp>
        <p:nvSpPr>
          <p:cNvPr id="30" name="Tijdelijke aanduiding voor tekst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0" name="Tijdelijke aanduiding voor datum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B945EF8-84D2-4EA7-860D-5AF181FA444D}" type="datetimeFigureOut">
              <a:rPr lang="nl-NL" smtClean="0"/>
              <a:t>10-9-2015</a:t>
            </a:fld>
            <a:endParaRPr lang="nl-NL"/>
          </a:p>
        </p:txBody>
      </p:sp>
      <p:sp>
        <p:nvSpPr>
          <p:cNvPr id="22" name="Tijdelijke aanduiding voor voettekst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nl-NL"/>
          </a:p>
        </p:txBody>
      </p:sp>
      <p:sp>
        <p:nvSpPr>
          <p:cNvPr id="18" name="Tijdelijke aanduiding voor dianumm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06EDE2E-3D04-4E8D-93FF-17BB4C3AFF5C}"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79712" y="2708920"/>
            <a:ext cx="5662108" cy="2044650"/>
          </a:xfrm>
        </p:spPr>
      </p:pic>
      <p:sp>
        <p:nvSpPr>
          <p:cNvPr id="2" name="Titel 1"/>
          <p:cNvSpPr>
            <a:spLocks noGrp="1"/>
          </p:cNvSpPr>
          <p:nvPr>
            <p:ph type="title"/>
          </p:nvPr>
        </p:nvSpPr>
        <p:spPr/>
        <p:txBody>
          <a:bodyPr/>
          <a:lstStyle/>
          <a:p>
            <a:r>
              <a:rPr lang="nl-NL" dirty="0" smtClean="0"/>
              <a:t>IKB Nederland</a:t>
            </a:r>
            <a:endParaRPr lang="nl-NL" dirty="0"/>
          </a:p>
        </p:txBody>
      </p:sp>
    </p:spTree>
    <p:extLst>
      <p:ext uri="{BB962C8B-B14F-4D97-AF65-F5344CB8AC3E}">
        <p14:creationId xmlns:p14="http://schemas.microsoft.com/office/powerpoint/2010/main" val="1686472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smtClean="0"/>
              <a:t>bloedonderzoek op Salmonella</a:t>
            </a:r>
          </a:p>
          <a:p>
            <a:r>
              <a:rPr lang="nl-NL" dirty="0" smtClean="0"/>
              <a:t>Hoe hoger de OD-waarde, hoe meer antistoffen tegen Salmonella in het bloedserum zitten</a:t>
            </a:r>
          </a:p>
          <a:p>
            <a:r>
              <a:rPr lang="nl-NL" dirty="0" smtClean="0"/>
              <a:t>Per 4 maanden krijgt een bedrijf een score</a:t>
            </a:r>
          </a:p>
          <a:p>
            <a:r>
              <a:rPr lang="nl-NL" dirty="0" smtClean="0"/>
              <a:t>Er zijn 3 scores</a:t>
            </a:r>
            <a:endParaRPr lang="nl-NL" dirty="0"/>
          </a:p>
        </p:txBody>
      </p:sp>
      <p:sp>
        <p:nvSpPr>
          <p:cNvPr id="2" name="Titel 1"/>
          <p:cNvSpPr>
            <a:spLocks noGrp="1"/>
          </p:cNvSpPr>
          <p:nvPr>
            <p:ph type="title"/>
          </p:nvPr>
        </p:nvSpPr>
        <p:spPr/>
        <p:txBody>
          <a:bodyPr/>
          <a:lstStyle/>
          <a:p>
            <a:r>
              <a:rPr lang="nl-NL" dirty="0" smtClean="0"/>
              <a:t>Salmonella </a:t>
            </a:r>
            <a:endParaRPr lang="nl-NL" dirty="0"/>
          </a:p>
        </p:txBody>
      </p:sp>
    </p:spTree>
    <p:extLst>
      <p:ext uri="{BB962C8B-B14F-4D97-AF65-F5344CB8AC3E}">
        <p14:creationId xmlns:p14="http://schemas.microsoft.com/office/powerpoint/2010/main" val="2188289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smtClean="0"/>
              <a:t>Wij vinden van IKB dat je beter inzicht hebt in je bedrijf doordat je aan zoveel eisen moet voldoen. Als er bijvoorbeeld een ziekte heerst op het bedrijf, dan zit je er meteen boven op om het op te lossen. </a:t>
            </a:r>
            <a:endParaRPr lang="nl-NL" dirty="0"/>
          </a:p>
        </p:txBody>
      </p:sp>
      <p:sp>
        <p:nvSpPr>
          <p:cNvPr id="2" name="Titel 1"/>
          <p:cNvSpPr>
            <a:spLocks noGrp="1"/>
          </p:cNvSpPr>
          <p:nvPr>
            <p:ph type="title"/>
          </p:nvPr>
        </p:nvSpPr>
        <p:spPr/>
        <p:txBody>
          <a:bodyPr/>
          <a:lstStyle/>
          <a:p>
            <a:r>
              <a:rPr lang="nl-NL" dirty="0" smtClean="0"/>
              <a:t>Onze mening</a:t>
            </a:r>
            <a:endParaRPr lang="nl-NL" dirty="0"/>
          </a:p>
        </p:txBody>
      </p:sp>
    </p:spTree>
    <p:extLst>
      <p:ext uri="{BB962C8B-B14F-4D97-AF65-F5344CB8AC3E}">
        <p14:creationId xmlns:p14="http://schemas.microsoft.com/office/powerpoint/2010/main" val="1272932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smtClean="0"/>
              <a:t>IKB varkens</a:t>
            </a:r>
          </a:p>
          <a:p>
            <a:r>
              <a:rPr lang="nl-NL" dirty="0" smtClean="0"/>
              <a:t>Vrijwillig aan meedoen</a:t>
            </a:r>
          </a:p>
          <a:p>
            <a:r>
              <a:rPr lang="nl-NL" dirty="0" smtClean="0"/>
              <a:t>IKB systemen</a:t>
            </a:r>
          </a:p>
          <a:p>
            <a:pPr lvl="1"/>
            <a:r>
              <a:rPr lang="nl-NL" sz="1800" dirty="0" smtClean="0"/>
              <a:t>IKB Kip	</a:t>
            </a:r>
          </a:p>
          <a:p>
            <a:pPr lvl="1"/>
            <a:r>
              <a:rPr lang="nl-NL" sz="1800" dirty="0" smtClean="0"/>
              <a:t>IKB ei</a:t>
            </a:r>
          </a:p>
          <a:p>
            <a:pPr lvl="1"/>
            <a:r>
              <a:rPr lang="nl-NL" sz="1800" dirty="0" smtClean="0"/>
              <a:t>IKB Konijn</a:t>
            </a:r>
          </a:p>
          <a:p>
            <a:pPr lvl="1"/>
            <a:r>
              <a:rPr lang="nl-NL" sz="1800" dirty="0" smtClean="0"/>
              <a:t>IKB Pluimvee</a:t>
            </a:r>
          </a:p>
          <a:p>
            <a:pPr lvl="1"/>
            <a:r>
              <a:rPr lang="nl-NL" sz="1800" dirty="0" smtClean="0"/>
              <a:t>IKB Varken</a:t>
            </a:r>
          </a:p>
          <a:p>
            <a:pPr lvl="1"/>
            <a:endParaRPr lang="nl-NL" sz="2400" dirty="0"/>
          </a:p>
        </p:txBody>
      </p:sp>
      <p:sp>
        <p:nvSpPr>
          <p:cNvPr id="2" name="Titel 1"/>
          <p:cNvSpPr>
            <a:spLocks noGrp="1"/>
          </p:cNvSpPr>
          <p:nvPr>
            <p:ph type="title"/>
          </p:nvPr>
        </p:nvSpPr>
        <p:spPr/>
        <p:txBody>
          <a:bodyPr>
            <a:normAutofit/>
          </a:bodyPr>
          <a:lstStyle/>
          <a:p>
            <a:r>
              <a:rPr lang="nl-NL" dirty="0" smtClean="0"/>
              <a:t>Wat voor keurmerk is het?</a:t>
            </a:r>
            <a:endParaRPr lang="nl-NL" dirty="0"/>
          </a:p>
        </p:txBody>
      </p:sp>
    </p:spTree>
    <p:extLst>
      <p:ext uri="{BB962C8B-B14F-4D97-AF65-F5344CB8AC3E}">
        <p14:creationId xmlns:p14="http://schemas.microsoft.com/office/powerpoint/2010/main" val="3248159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smtClean="0"/>
              <a:t>Garandeert kwaliteit vee, vlees en eieren </a:t>
            </a:r>
          </a:p>
          <a:p>
            <a:r>
              <a:rPr lang="nl-NL" dirty="0" smtClean="0"/>
              <a:t>Wettelijke eisen;</a:t>
            </a:r>
          </a:p>
          <a:p>
            <a:pPr lvl="1"/>
            <a:r>
              <a:rPr lang="nl-NL" dirty="0" smtClean="0"/>
              <a:t>Veevoer</a:t>
            </a:r>
          </a:p>
          <a:p>
            <a:pPr lvl="1"/>
            <a:r>
              <a:rPr lang="nl-NL" dirty="0" smtClean="0"/>
              <a:t>Medicijngebruik</a:t>
            </a:r>
          </a:p>
          <a:p>
            <a:pPr lvl="1"/>
            <a:r>
              <a:rPr lang="nl-NL" dirty="0" smtClean="0"/>
              <a:t>Dierenwelzijn</a:t>
            </a:r>
          </a:p>
          <a:p>
            <a:pPr lvl="1"/>
            <a:r>
              <a:rPr lang="nl-NL" dirty="0" smtClean="0"/>
              <a:t>Voedselveiligheid</a:t>
            </a:r>
          </a:p>
          <a:p>
            <a:pPr marL="457200" lvl="1" indent="0">
              <a:buNone/>
            </a:pPr>
            <a:endParaRPr lang="nl-NL" dirty="0" smtClean="0"/>
          </a:p>
          <a:p>
            <a:endParaRPr lang="nl-NL" dirty="0" smtClean="0"/>
          </a:p>
          <a:p>
            <a:endParaRPr lang="nl-NL" dirty="0"/>
          </a:p>
        </p:txBody>
      </p:sp>
      <p:sp>
        <p:nvSpPr>
          <p:cNvPr id="2" name="Titel 1"/>
          <p:cNvSpPr>
            <a:spLocks noGrp="1"/>
          </p:cNvSpPr>
          <p:nvPr>
            <p:ph type="title"/>
          </p:nvPr>
        </p:nvSpPr>
        <p:spPr/>
        <p:txBody>
          <a:bodyPr/>
          <a:lstStyle/>
          <a:p>
            <a:r>
              <a:rPr lang="nl-NL" dirty="0" smtClean="0"/>
              <a:t>Doel van het keurmerk</a:t>
            </a:r>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356992"/>
            <a:ext cx="3516145" cy="2310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073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smtClean="0"/>
              <a:t>Diervoeder</a:t>
            </a:r>
          </a:p>
          <a:p>
            <a:r>
              <a:rPr lang="nl-NL" dirty="0" smtClean="0"/>
              <a:t>Drinkwater</a:t>
            </a:r>
          </a:p>
          <a:p>
            <a:r>
              <a:rPr lang="nl-NL" dirty="0" smtClean="0"/>
              <a:t>Dierenarts</a:t>
            </a:r>
          </a:p>
          <a:p>
            <a:r>
              <a:rPr lang="nl-NL" dirty="0" smtClean="0"/>
              <a:t>Hygiëne code</a:t>
            </a:r>
          </a:p>
          <a:p>
            <a:r>
              <a:rPr lang="nl-NL" dirty="0" smtClean="0"/>
              <a:t>Salmonella </a:t>
            </a:r>
            <a:endParaRPr lang="nl-NL" dirty="0"/>
          </a:p>
        </p:txBody>
      </p:sp>
      <p:sp>
        <p:nvSpPr>
          <p:cNvPr id="2" name="Titel 1"/>
          <p:cNvSpPr>
            <a:spLocks noGrp="1"/>
          </p:cNvSpPr>
          <p:nvPr>
            <p:ph type="title"/>
          </p:nvPr>
        </p:nvSpPr>
        <p:spPr/>
        <p:txBody>
          <a:bodyPr>
            <a:normAutofit/>
          </a:bodyPr>
          <a:lstStyle/>
          <a:p>
            <a:r>
              <a:rPr lang="nl-NL" dirty="0" smtClean="0"/>
              <a:t>Voorwaarden keurmerk</a:t>
            </a:r>
            <a:endParaRPr lang="nl-NL" dirty="0"/>
          </a:p>
        </p:txBody>
      </p:sp>
    </p:spTree>
    <p:extLst>
      <p:ext uri="{BB962C8B-B14F-4D97-AF65-F5344CB8AC3E}">
        <p14:creationId xmlns:p14="http://schemas.microsoft.com/office/powerpoint/2010/main" val="2755424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smtClean="0"/>
              <a:t>Directe invloed op de kwaliteit van voedingsmiddelen van dierlijke oorsprong</a:t>
            </a:r>
          </a:p>
          <a:p>
            <a:r>
              <a:rPr lang="nl-NL" dirty="0" smtClean="0"/>
              <a:t>Consumenten verwachten veilige en kwalitatief hoogstaande producten </a:t>
            </a:r>
          </a:p>
          <a:p>
            <a:endParaRPr lang="nl-NL" dirty="0"/>
          </a:p>
        </p:txBody>
      </p:sp>
      <p:sp>
        <p:nvSpPr>
          <p:cNvPr id="2" name="Titel 1"/>
          <p:cNvSpPr>
            <a:spLocks noGrp="1"/>
          </p:cNvSpPr>
          <p:nvPr>
            <p:ph type="title"/>
          </p:nvPr>
        </p:nvSpPr>
        <p:spPr/>
        <p:txBody>
          <a:bodyPr/>
          <a:lstStyle/>
          <a:p>
            <a:r>
              <a:rPr lang="nl-NL" dirty="0" smtClean="0"/>
              <a:t>diervoeder</a:t>
            </a:r>
            <a:endParaRPr lang="nl-N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573016"/>
            <a:ext cx="4320480" cy="2481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273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a:t>Drinkwater voor dieren moet:</a:t>
            </a:r>
            <a:br>
              <a:rPr lang="nl-NL" dirty="0"/>
            </a:br>
            <a:r>
              <a:rPr lang="nl-NL" dirty="0"/>
              <a:t>1. Smakelijk zijn</a:t>
            </a:r>
            <a:br>
              <a:rPr lang="nl-NL" dirty="0"/>
            </a:br>
            <a:r>
              <a:rPr lang="nl-NL" dirty="0"/>
              <a:t>2. Geen schadelijke stoffen bevatten</a:t>
            </a:r>
            <a:br>
              <a:rPr lang="nl-NL" dirty="0"/>
            </a:br>
            <a:r>
              <a:rPr lang="nl-NL" dirty="0"/>
              <a:t>3. Permanent beschikbaar </a:t>
            </a:r>
            <a:r>
              <a:rPr lang="nl-NL" dirty="0" smtClean="0"/>
              <a:t>zijn</a:t>
            </a:r>
          </a:p>
          <a:p>
            <a:r>
              <a:rPr lang="nl-NL" dirty="0" smtClean="0"/>
              <a:t>Drinkwater onderzoek</a:t>
            </a:r>
            <a:endParaRPr lang="nl-NL" dirty="0"/>
          </a:p>
        </p:txBody>
      </p:sp>
      <p:sp>
        <p:nvSpPr>
          <p:cNvPr id="2" name="Titel 1"/>
          <p:cNvSpPr>
            <a:spLocks noGrp="1"/>
          </p:cNvSpPr>
          <p:nvPr>
            <p:ph type="title"/>
          </p:nvPr>
        </p:nvSpPr>
        <p:spPr/>
        <p:txBody>
          <a:bodyPr/>
          <a:lstStyle/>
          <a:p>
            <a:r>
              <a:rPr lang="nl-NL" dirty="0" smtClean="0"/>
              <a:t>drinkwater</a:t>
            </a:r>
            <a:endParaRPr lang="nl-N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952989"/>
            <a:ext cx="3744416" cy="2494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9671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836712"/>
            <a:ext cx="5616624" cy="5366013"/>
          </a:xfrm>
        </p:spPr>
      </p:pic>
      <p:sp>
        <p:nvSpPr>
          <p:cNvPr id="2" name="Titel 1"/>
          <p:cNvSpPr>
            <a:spLocks noGrp="1"/>
          </p:cNvSpPr>
          <p:nvPr>
            <p:ph type="title"/>
          </p:nvPr>
        </p:nvSpPr>
        <p:spPr/>
        <p:txBody>
          <a:bodyPr/>
          <a:lstStyle/>
          <a:p>
            <a:endParaRPr lang="nl-NL"/>
          </a:p>
        </p:txBody>
      </p:sp>
    </p:spTree>
    <p:extLst>
      <p:ext uri="{BB962C8B-B14F-4D97-AF65-F5344CB8AC3E}">
        <p14:creationId xmlns:p14="http://schemas.microsoft.com/office/powerpoint/2010/main" val="3329802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smtClean="0"/>
              <a:t>Verantwoordelijkheid over de gezondheid van de dieren</a:t>
            </a:r>
          </a:p>
          <a:p>
            <a:r>
              <a:rPr lang="nl-NL" dirty="0" smtClean="0"/>
              <a:t>Veiligheid van vlees</a:t>
            </a:r>
          </a:p>
          <a:p>
            <a:endParaRPr lang="nl-NL" dirty="0"/>
          </a:p>
        </p:txBody>
      </p:sp>
      <p:sp>
        <p:nvSpPr>
          <p:cNvPr id="2" name="Titel 1"/>
          <p:cNvSpPr>
            <a:spLocks noGrp="1"/>
          </p:cNvSpPr>
          <p:nvPr>
            <p:ph type="title"/>
          </p:nvPr>
        </p:nvSpPr>
        <p:spPr>
          <a:xfrm>
            <a:off x="467544" y="188640"/>
            <a:ext cx="8229600" cy="1143000"/>
          </a:xfrm>
        </p:spPr>
        <p:txBody>
          <a:bodyPr/>
          <a:lstStyle/>
          <a:p>
            <a:r>
              <a:rPr lang="nl-NL" dirty="0" smtClean="0"/>
              <a:t>dierenarts</a:t>
            </a:r>
            <a:endParaRPr lang="nl-N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284984"/>
            <a:ext cx="4130036" cy="2787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0490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smtClean="0"/>
              <a:t>Een veilig en gecontroleerd product</a:t>
            </a:r>
          </a:p>
          <a:p>
            <a:r>
              <a:rPr lang="nl-NL" dirty="0" smtClean="0"/>
              <a:t>Alle schakels in het productieproces nemen daarom (hygiëne)maatregelen</a:t>
            </a:r>
          </a:p>
          <a:p>
            <a:r>
              <a:rPr lang="nl-NL" dirty="0" smtClean="0"/>
              <a:t>IKB Varken is door de Minister van EZ erkend als hygiënecode</a:t>
            </a:r>
            <a:endParaRPr lang="nl-NL" dirty="0"/>
          </a:p>
        </p:txBody>
      </p:sp>
      <p:sp>
        <p:nvSpPr>
          <p:cNvPr id="2" name="Titel 1"/>
          <p:cNvSpPr>
            <a:spLocks noGrp="1"/>
          </p:cNvSpPr>
          <p:nvPr>
            <p:ph type="title"/>
          </p:nvPr>
        </p:nvSpPr>
        <p:spPr/>
        <p:txBody>
          <a:bodyPr/>
          <a:lstStyle/>
          <a:p>
            <a:r>
              <a:rPr lang="nl-NL" dirty="0" smtClean="0"/>
              <a:t>Hygiëne code</a:t>
            </a:r>
            <a:endParaRPr lang="nl-N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645024"/>
            <a:ext cx="4262015" cy="2836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61212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
  <a:themeElements>
    <a:clrScheme name="Concour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122</TotalTime>
  <Words>182</Words>
  <Application>Microsoft Office PowerPoint</Application>
  <PresentationFormat>Diavoorstelling (4:3)</PresentationFormat>
  <Paragraphs>46</Paragraphs>
  <Slides>11</Slides>
  <Notes>2</Notes>
  <HiddenSlides>0</HiddenSlides>
  <MMClips>0</MMClips>
  <ScaleCrop>false</ScaleCrop>
  <HeadingPairs>
    <vt:vector size="4" baseType="variant">
      <vt:variant>
        <vt:lpstr>Thema</vt:lpstr>
      </vt:variant>
      <vt:variant>
        <vt:i4>1</vt:i4>
      </vt:variant>
      <vt:variant>
        <vt:lpstr>Diatitels</vt:lpstr>
      </vt:variant>
      <vt:variant>
        <vt:i4>11</vt:i4>
      </vt:variant>
    </vt:vector>
  </HeadingPairs>
  <TitlesOfParts>
    <vt:vector size="12" baseType="lpstr">
      <vt:lpstr>Concours</vt:lpstr>
      <vt:lpstr>IKB Nederland</vt:lpstr>
      <vt:lpstr>Wat voor keurmerk is het?</vt:lpstr>
      <vt:lpstr>Doel van het keurmerk</vt:lpstr>
      <vt:lpstr>Voorwaarden keurmerk</vt:lpstr>
      <vt:lpstr>diervoeder</vt:lpstr>
      <vt:lpstr>drinkwater</vt:lpstr>
      <vt:lpstr>PowerPoint-presentatie</vt:lpstr>
      <vt:lpstr>dierenarts</vt:lpstr>
      <vt:lpstr>Hygiëne code</vt:lpstr>
      <vt:lpstr>Salmonella </vt:lpstr>
      <vt:lpstr>Onze mening</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keurmerken</dc:title>
  <dc:creator>Luc vd Wetering</dc:creator>
  <cp:lastModifiedBy>Luc vd Wetering</cp:lastModifiedBy>
  <cp:revision>6</cp:revision>
  <dcterms:created xsi:type="dcterms:W3CDTF">2015-09-10T12:28:14Z</dcterms:created>
  <dcterms:modified xsi:type="dcterms:W3CDTF">2015-09-10T14:30:31Z</dcterms:modified>
</cp:coreProperties>
</file>